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78" r:id="rId2"/>
    <p:sldId id="279" r:id="rId3"/>
    <p:sldId id="257" r:id="rId4"/>
    <p:sldId id="275" r:id="rId5"/>
    <p:sldId id="289" r:id="rId6"/>
    <p:sldId id="261" r:id="rId7"/>
    <p:sldId id="267" r:id="rId8"/>
    <p:sldId id="284" r:id="rId9"/>
    <p:sldId id="286" r:id="rId10"/>
    <p:sldId id="293" r:id="rId11"/>
    <p:sldId id="290" r:id="rId12"/>
    <p:sldId id="291" r:id="rId13"/>
    <p:sldId id="292" r:id="rId14"/>
    <p:sldId id="266" r:id="rId15"/>
    <p:sldId id="269" r:id="rId16"/>
    <p:sldId id="276" r:id="rId17"/>
    <p:sldId id="285" r:id="rId18"/>
    <p:sldId id="280" r:id="rId19"/>
    <p:sldId id="282" r:id="rId20"/>
    <p:sldId id="283" r:id="rId21"/>
    <p:sldId id="287" r:id="rId22"/>
    <p:sldId id="288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314" y="-9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«Особенности чеховской драматургии. Новый театр».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0600" y="4495800"/>
            <a:ext cx="7924800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Выполнила: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Чиркова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В.В., учитель русского языка и литературы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МАОУ «Первомайская СОШ»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62400" cy="6354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381000"/>
            <a:ext cx="4191000" cy="6248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Пусть на сцене все будет так же сложно и так же вместе с тем просто, как в жизни.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Люди обедают, а в это время слагается их счастье и разбиваются их сердца. </a:t>
            </a:r>
          </a:p>
          <a:p>
            <a:pPr algn="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А.П.Чехов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s00.yaplakal.com/pics/pics_original/3/6/0/8772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25" y="457200"/>
            <a:ext cx="4417218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371600"/>
            <a:ext cx="8153400" cy="5181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“Никто не понимал так ясно и тонко, как Чехов, трагизм мелочей жизни, никто до него не умел так беспощадно правдиво нарисовать людям позорную и тоскливую картину их жизни в тусклом хаосе мещанской обыденности”, - писал М.Горький.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effectLst/>
                <a:latin typeface="Times New Roman" pitchFamily="18" charset="0"/>
                <a:cs typeface="Times New Roman" pitchFamily="18" charset="0"/>
              </a:rPr>
              <a:t>Основные пьесы А.П.Чехова</a:t>
            </a:r>
            <a:endParaRPr lang="ru-RU" sz="48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981199"/>
            <a:ext cx="4114800" cy="4419601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«Чайка» – 1896 </a:t>
            </a:r>
          </a:p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«Дядя Ваня» – 1897</a:t>
            </a:r>
          </a:p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«Три сестры»  - 1901</a:t>
            </a:r>
          </a:p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«Вишнёвый сад» - 1903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362200"/>
            <a:ext cx="4038600" cy="319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3536"/>
            <a:ext cx="9144000" cy="14990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А.П.Чехов в кругу артистов Московского художественного театра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booklot.ru/templates/newimg/original/d038bbe35f673149d3b02f5e84b56a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38200" y="1886046"/>
            <a:ext cx="7696200" cy="4720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bigslide.ru/images/12/11511/960/img19.jpg"/>
          <p:cNvPicPr>
            <a:picLocks noChangeAspect="1" noChangeArrowheads="1"/>
          </p:cNvPicPr>
          <p:nvPr/>
        </p:nvPicPr>
        <p:blipFill>
          <a:blip r:embed="rId2" cstate="print"/>
          <a:srcRect t="16667"/>
          <a:stretch>
            <a:fillRect/>
          </a:stretch>
        </p:blipFill>
        <p:spPr bwMode="auto">
          <a:xfrm>
            <a:off x="0" y="914400"/>
            <a:ext cx="9144000" cy="571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uslide.ru/images/9/15755/960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"/>
            <a:ext cx="8839200" cy="6629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28601" y="5410200"/>
            <a:ext cx="8763000" cy="1219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1899 год. Сцена из спектакля "Чайка", поставленном в МХТ. В роли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Аркадиной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Ольга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Книппер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в роли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Тригорина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Константин Станиславский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2" y="124169"/>
            <a:ext cx="5399087" cy="527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Олька\Desktop\Чехов и МХАТ\Чайка. Театр Вахтангова\2eb7c0bd5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549275"/>
            <a:ext cx="7705725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Прямоугольник 2"/>
          <p:cNvSpPr>
            <a:spLocks noChangeArrowheads="1"/>
          </p:cNvSpPr>
          <p:nvPr/>
        </p:nvSpPr>
        <p:spPr bwMode="auto">
          <a:xfrm>
            <a:off x="395288" y="5732463"/>
            <a:ext cx="770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«Чайка» в Театр им. Евгения Вахтангова, постановка Павла Сафонова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53536"/>
            <a:ext cx="7924800" cy="88946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Постановка на сцене пьесы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«Дядя Ваня»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s://fs00.infourok.ru/images/doc/208/236987/img53.jpg"/>
          <p:cNvPicPr>
            <a:picLocks noChangeAspect="1" noChangeArrowheads="1"/>
          </p:cNvPicPr>
          <p:nvPr/>
        </p:nvPicPr>
        <p:blipFill>
          <a:blip r:embed="rId2" cstate="print"/>
          <a:srcRect t="17442" r="-291"/>
          <a:stretch>
            <a:fillRect/>
          </a:stretch>
        </p:blipFill>
        <p:spPr bwMode="auto">
          <a:xfrm>
            <a:off x="228600" y="1143000"/>
            <a:ext cx="8763000" cy="5410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://lusana.ru/files/2832/573/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77908"/>
            <a:ext cx="7848600" cy="5889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://b1.culture.ru/c/3786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609600"/>
            <a:ext cx="8216538" cy="5774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53536"/>
            <a:ext cx="8610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Экранизация пьесы А.П.Чехова</a:t>
            </a:r>
            <a:b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 «Три сестры»</a:t>
            </a: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http://opankey.com/img/styles/preview200x200/public/3sestry600x300.jpg?itok=8Ug_UiG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47800"/>
            <a:ext cx="6629400" cy="5187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ppt4web.ru/images/1469/46007/640/img27.jpg"/>
          <p:cNvPicPr>
            <a:picLocks noChangeAspect="1" noChangeArrowheads="1"/>
          </p:cNvPicPr>
          <p:nvPr/>
        </p:nvPicPr>
        <p:blipFill>
          <a:blip r:embed="rId2" cstate="print"/>
          <a:srcRect r="990" b="8251"/>
          <a:stretch>
            <a:fillRect/>
          </a:stretch>
        </p:blipFill>
        <p:spPr bwMode="auto">
          <a:xfrm>
            <a:off x="304800" y="609600"/>
            <a:ext cx="8387482" cy="5829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images.myshared.ru/5/488992/slide_4.jpg"/>
          <p:cNvPicPr>
            <a:picLocks noChangeAspect="1" noChangeArrowheads="1"/>
          </p:cNvPicPr>
          <p:nvPr/>
        </p:nvPicPr>
        <p:blipFill>
          <a:blip r:embed="rId2" cstate="print"/>
          <a:srcRect t="23333" b="8889"/>
          <a:stretch>
            <a:fillRect/>
          </a:stretch>
        </p:blipFill>
        <p:spPr bwMode="auto">
          <a:xfrm>
            <a:off x="457201" y="762000"/>
            <a:ext cx="82296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894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Сцена из пьесы «Вишнёвый сад»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feb-web.ru/feb/chekhov/pictures/ml2-1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7772400" cy="5267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Олька\Desktop\Чехов и МХАТ\вишневый сад\3960262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7920038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50825" y="5616575"/>
            <a:ext cx="91440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ru-RU"/>
          </a:p>
          <a:p>
            <a:pPr eaLnBrk="0" hangingPunct="0"/>
            <a:r>
              <a:rPr lang="ru-RU" sz="2400"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Вишневый сад</a:t>
            </a:r>
            <a:r>
              <a:rPr lang="ru-RU" sz="2400"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Таганке. Постановка А. Эфроса, 1975 год.</a:t>
            </a:r>
          </a:p>
          <a:p>
            <a:pPr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В главной роли - Алла Демидова.</a:t>
            </a:r>
            <a:endParaRPr lang="ru-RU" sz="2400"/>
          </a:p>
          <a:p>
            <a:pPr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4800" y="253536"/>
            <a:ext cx="9448800" cy="5846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Общая характеристика «новой драмы</a:t>
            </a:r>
            <a:endParaRPr lang="ru-RU" sz="36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915400" cy="556291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Чеховские драмы пронизывает атмосфера всеобщего неблагополучия. В них нет счастливых людей.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писателя особое ощущение драматизма жизни. 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Зло в его пьесах как бы измельчается, проникая в будни, растворяясь в повседневности. 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Возникает ощущение, что в нескладице отношений между людьми в той или иной степени повинен каждый герой в отдельности и все вместе. 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Всеобщее неблагополучие усиливается ощущениями всеобщего одиночества.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Конфликт приглушен, поэтому нет  деления на положительных и отрицательных героев. 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001000" cy="58466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Исторические истоки «новой драмы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Драма Чехова выражает общественное пробуждение в период наступления нового столетия и нового общественного подъема: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а) Недовольство существующей жизнью охватывает всю интеллигенцию.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б) Идет неуклонное нарастание этого недовольства.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в) Освободительные порывы становятся достоянием не только отдельных личностей, но и каждого здравомыслящего человека.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г) Беспокойность становится фактом повседневного существования людей.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153400" cy="584664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Особенности поэтики «новой драмы: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5626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нет ключевого события, судьбы героев сливаются в единую судьбу, формируется общее настроение;</a:t>
            </a:r>
          </a:p>
          <a:p>
            <a:pPr algn="just"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б) нет главного героя, нет деления на положительных и отрицательных, главных и второстепенных. Каждый ведет свою партию, а целое, как в хоре без солиста, рождается в созвучии множество равноправных и подголосков (полифонизм);</a:t>
            </a:r>
          </a:p>
          <a:p>
            <a:pPr algn="just"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в) новый подход в раскрытии человеческого характера: пафос действия сменяется пафосом раздумья. Герой показан не в борьбе за достижение целей, а в переживании противоречий бытия. Слова героев имеют скрытый душевный подтекст.</a:t>
            </a:r>
          </a:p>
          <a:p>
            <a:pPr algn="just"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г) Речевая индивидуализация героев стушевана. Речь их напевна, мелодична, поэтически напряжена, чтобы создать общее настроение драмы.</a:t>
            </a:r>
          </a:p>
          <a:p>
            <a:pPr algn="just">
              <a:buNone/>
            </a:pPr>
            <a:r>
              <a:rPr lang="ru-RU" sz="1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События в драмах даны как репетиция, идет накопление сил, к решительным поединкам герои еще не готовы.</a:t>
            </a:r>
          </a:p>
          <a:p>
            <a:pPr algn="just"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е) Пьесы состоят из четырех актов: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медленное вступление, экспозиция к действию, идет знакомство с героями;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общий характер — лирическое раздумье, развиваются настроения,     стремления героев;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кульминация, действие оживленное, захватывающие события;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действие замедляется, будничное течение жизни, развязки нет.</a:t>
            </a: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953000" y="990600"/>
            <a:ext cx="3962400" cy="4724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effectLst/>
                <a:ea typeface="Calibri" pitchFamily="34" charset="0"/>
                <a:cs typeface="Times New Roman" pitchFamily="18" charset="0"/>
              </a:rPr>
              <a:t>  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4000" b="1" dirty="0" smtClean="0"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«</a:t>
            </a:r>
            <a:r>
              <a:rPr lang="ru-RU" sz="4000" b="1" i="1" dirty="0" smtClean="0"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 чересчур игнорируете сценически требования</a:t>
            </a:r>
            <a:r>
              <a:rPr lang="ru-RU" sz="4000" b="1" dirty="0" smtClean="0"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</a:p>
          <a:p>
            <a:pPr>
              <a:buFont typeface="Wingdings" pitchFamily="2" charset="2"/>
              <a:buNone/>
              <a:defRPr/>
            </a:pPr>
            <a:endParaRPr lang="ru-RU" sz="40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В. И. Немирович-Данченко</a:t>
            </a:r>
            <a:r>
              <a:rPr lang="ru-RU" dirty="0" smtClean="0"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ru-RU" dirty="0" smtClean="0">
              <a:effectLst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08049"/>
            <a:ext cx="4100512" cy="561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60350"/>
            <a:ext cx="5283200" cy="6369050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существу, то, что он делает, - это переворачивание традиционной «хорошо сделанной» пьесы вверх ногами, выворачивание ее наизнанку. Это почти как если бы он прочитал какие-то руководства по написанию пьес, а потом сделал бы все обратно тому, что в них рекомендовалось».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533400"/>
            <a:ext cx="3675063" cy="367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Прямоугольник 5"/>
          <p:cNvSpPr>
            <a:spLocks noChangeArrowheads="1"/>
          </p:cNvSpPr>
          <p:nvPr/>
        </p:nvSpPr>
        <p:spPr bwMode="auto">
          <a:xfrm>
            <a:off x="5940425" y="4724400"/>
            <a:ext cx="25923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Английский драматург Дж.-Б. Пристли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162</TotalTime>
  <Words>622</Words>
  <Application>Microsoft Office PowerPoint</Application>
  <PresentationFormat>Экран (4:3)</PresentationFormat>
  <Paragraphs>51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Литейная</vt:lpstr>
      <vt:lpstr>«Особенности чеховской драматургии. Новый театр».</vt:lpstr>
      <vt:lpstr>Слайд 2</vt:lpstr>
      <vt:lpstr>Слайд 3</vt:lpstr>
      <vt:lpstr>Основные пьесы А.П.Чехова</vt:lpstr>
      <vt:lpstr>А.П.Чехов в кругу артистов Московского художественного театра</vt:lpstr>
      <vt:lpstr>Слайд 6</vt:lpstr>
      <vt:lpstr>Слайд 7</vt:lpstr>
      <vt:lpstr>Слайд 8</vt:lpstr>
      <vt:lpstr>Слайд 9</vt:lpstr>
      <vt:lpstr>Постановка на сцене пьесы  «Дядя Ваня»</vt:lpstr>
      <vt:lpstr>Слайд 11</vt:lpstr>
      <vt:lpstr>Слайд 12</vt:lpstr>
      <vt:lpstr>Экранизация пьесы А.П.Чехова  «Три сестры»</vt:lpstr>
      <vt:lpstr>Слайд 14</vt:lpstr>
      <vt:lpstr>Слайд 15</vt:lpstr>
      <vt:lpstr>Сцена из пьесы «Вишнёвый сад»</vt:lpstr>
      <vt:lpstr>Слайд 17</vt:lpstr>
      <vt:lpstr> Общая характеристика «новой драмы</vt:lpstr>
      <vt:lpstr>Исторические истоки «новой драмы</vt:lpstr>
      <vt:lpstr>Особенности поэтики «новой драмы: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18</cp:revision>
  <dcterms:modified xsi:type="dcterms:W3CDTF">2017-02-07T14:51:23Z</dcterms:modified>
</cp:coreProperties>
</file>